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16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sz="half" idx="13"/>
          </p:nvPr>
        </p:nvSpPr>
        <p:spPr>
          <a:xfrm>
            <a:off x="5307210" y="892968"/>
            <a:ext cx="13751720" cy="832247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4833937" y="11519296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11935814" y="13001625"/>
            <a:ext cx="494513" cy="51117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2495609" y="892968"/>
            <a:ext cx="7500938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Titolo Testo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4387453" y="6697265"/>
            <a:ext cx="7500938" cy="57685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quarter" idx="13"/>
          </p:nvPr>
        </p:nvSpPr>
        <p:spPr>
          <a:xfrm>
            <a:off x="12495609" y="3661171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quarter" idx="1"/>
          </p:nvPr>
        </p:nvSpPr>
        <p:spPr>
          <a:xfrm>
            <a:off x="4387453" y="3661171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2504353" y="1250156"/>
            <a:ext cx="7500939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4833937" y="8947546"/>
            <a:ext cx="14716126" cy="66079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–Giovanni Mela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4833937" y="6000353"/>
            <a:ext cx="14716126" cy="965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</a:lstStyle>
          <a:p>
            <a:r>
              <a:t>“Inserisci qui una citazione”.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387453" y="625078"/>
            <a:ext cx="15609094" cy="3036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387453" y="3661171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35814" y="13010554"/>
            <a:ext cx="494513" cy="5111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17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061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506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950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395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839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284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728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173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CAB5A29B-CF4D-D002-F63C-6856AE0E4B55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89BA7023-8D0F-65CC-D0C3-2E4631D1D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C9AF1E7-09EB-770F-F7C9-6DE586EF9AC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519113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8A1CB-0730-1DAC-6A73-42D52C411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20D97012-1A6D-45B0-7968-E2C86AD8E00E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3E3B9EB2-79E0-87EE-8D72-C1DD2F9BB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32367C-9ABC-CC77-78AB-0FC3A430A19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81309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42ECC-0364-E9FA-5543-846A17D5A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D040D232-2E9B-8C79-4F42-E3BF3D2C20BC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658CE598-78D1-8FCB-09C8-04D48F153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227DCBD-7CDC-9E7B-0610-54B4106987D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07125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8F394-50FF-501A-28E6-338D6A07C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BB66E3B2-5718-8B88-053C-36C5B60A78A4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1BD63093-908C-DECF-FCFA-0FE31D9A7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99E2DEE-72A6-1236-0BB0-BDF43A11AC4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49709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95344-EB89-2368-7900-2843D3762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B7165D00-78F2-E3B4-00F7-40595F0E9620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CEBCA7AB-5DDC-68DB-1611-729D1E00B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18511B-23AD-FACF-D3AE-D6B98D30236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88960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E3A78-A45B-0011-7306-71DBCE3B5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B549DC96-0B89-98CC-4166-A462D4D43550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D49B8842-D8B7-EDAE-C28D-C484DF97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73FDA1-E2C3-02AB-C00C-43BAF36063F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5402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F8632-834A-A2E7-58F3-3518020AC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1B09F8DA-8E96-69E9-CD17-B0A57201FFC5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AAECBB73-8B2C-0F9E-095A-78472C8B0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EF844F-7AEF-D364-6734-AA30294F2CB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3302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C0897-DDCE-8CEC-D653-9491378F4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A01E07A7-394A-232D-8B7A-89DE8935F682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B47B70D2-E083-C337-289A-DB6F35D79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D9CAD06-31A0-F5EB-CB25-EA06AF80A56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604995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FEC97-0976-F674-4C9B-062CA0138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5EFAB207-B1CD-CD1F-A5D3-6738C1B26E6E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AE5C2DE6-6C83-DB86-F677-8AC03F4EF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15A67A4-F677-FB8D-E097-38703E4CE1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107666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1D5CD-4054-6279-DC25-5D0CD7E8A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E49F70C7-300E-8A83-98F4-340E9A00B9D2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DE07A6BE-409D-2502-C26A-9F0D4F1F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56E4424-EC27-BBF3-7DBE-0BEBA8F9D9A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496071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Personalizzato</PresentationFormat>
  <Paragraphs>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Helvetica</vt:lpstr>
      <vt:lpstr>Helvetica Light</vt:lpstr>
      <vt:lpstr>Helvetica Neue</vt:lpstr>
      <vt:lpstr>White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Vincenzo Chirichella</cp:lastModifiedBy>
  <cp:revision>1</cp:revision>
  <dcterms:modified xsi:type="dcterms:W3CDTF">2025-11-28T14:01:02Z</dcterms:modified>
</cp:coreProperties>
</file>